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48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6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71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28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91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8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89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81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7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9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8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6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3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9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4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3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9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4CE674-6104-4A7D-AB3B-EB10527E52D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5D72E0-CDB9-4013-9D46-DAE1140E4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384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A4C1B-3307-44C9-8D98-DBB48AB856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Geodesics on Tensor Product Surfaces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77C83-BC7D-40A5-B8A2-E5B5D34925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Bethany Witemeyer</a:t>
            </a:r>
          </a:p>
          <a:p>
            <a:r>
              <a:rPr lang="en-US" dirty="0"/>
              <a:t>Geometric Modeling</a:t>
            </a:r>
          </a:p>
          <a:p>
            <a:r>
              <a:rPr lang="en-US" dirty="0"/>
              <a:t>December 15, 2021</a:t>
            </a:r>
          </a:p>
        </p:txBody>
      </p:sp>
    </p:spTree>
    <p:extLst>
      <p:ext uri="{BB962C8B-B14F-4D97-AF65-F5344CB8AC3E}">
        <p14:creationId xmlns:p14="http://schemas.microsoft.com/office/powerpoint/2010/main" val="253380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EC584-7AF0-43DE-B570-29A5E75E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Geodesic?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E9C1E-D401-430A-96F6-F99A6A27B3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shortest path on a surface</a:t>
            </a:r>
          </a:p>
          <a:p>
            <a:r>
              <a:rPr lang="en-US" dirty="0"/>
              <a:t>Typically found using a differential equation on continuous surfaces</a:t>
            </a:r>
          </a:p>
        </p:txBody>
      </p:sp>
      <p:pic>
        <p:nvPicPr>
          <p:cNvPr id="6" name="Content Placeholder 5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D4341FA7-1686-4F58-B50C-59213E712F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490" y="2141538"/>
            <a:ext cx="4057608" cy="364966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0B68D5-F63A-4EE9-9484-6C46DBA43867}"/>
              </a:ext>
            </a:extLst>
          </p:cNvPr>
          <p:cNvSpPr txBox="1"/>
          <p:nvPr/>
        </p:nvSpPr>
        <p:spPr>
          <a:xfrm>
            <a:off x="6290490" y="5791200"/>
            <a:ext cx="4953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Public Domain, https://commons.wikimedia.org/w/index.php?curid=647033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5201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686E6-BD4D-40AD-8D75-A2942D1F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8E947AD-0757-446F-A498-C4346C197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Geodesics have many applications, but are hard to calculate</a:t>
                </a:r>
              </a:p>
              <a:p>
                <a:endParaRPr lang="en-US" dirty="0"/>
              </a:p>
              <a:p>
                <a:r>
                  <a:rPr lang="en-US" dirty="0"/>
                  <a:t>Calculate geodesics on tensor product surfaces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nary>
                          <m:naryPr>
                            <m:chr m:val="∑"/>
                            <m:limLoc m:val="subSup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/>
                  <a:t>Calculate approximate geodesics by discretizing the path and using the straight-line distance</a:t>
                </a:r>
              </a:p>
              <a:p>
                <a:r>
                  <a:rPr lang="en-US" dirty="0"/>
                  <a:t>Minimize the length of the path by moving the (</a:t>
                </a:r>
                <a:r>
                  <a:rPr lang="en-US" dirty="0" err="1"/>
                  <a:t>u,v</a:t>
                </a:r>
                <a:r>
                  <a:rPr lang="en-US" dirty="0"/>
                  <a:t>) coordinates of the intermediate points</a:t>
                </a: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8E947AD-0757-446F-A498-C4346C197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213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37F92-9E29-499E-81DA-2820F2D64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One</a:t>
            </a:r>
          </a:p>
        </p:txBody>
      </p:sp>
    </p:spTree>
    <p:extLst>
      <p:ext uri="{BB962C8B-B14F-4D97-AF65-F5344CB8AC3E}">
        <p14:creationId xmlns:p14="http://schemas.microsoft.com/office/powerpoint/2010/main" val="1860623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4286F-FA6C-4E0A-8E4F-281DD8E67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18D09-B434-4CFB-9852-6297FC511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Subdivide the path segments</a:t>
            </a:r>
          </a:p>
          <a:p>
            <a:r>
              <a:rPr lang="en-US" dirty="0"/>
              <a:t>Don’t add the new points to the optimization problem</a:t>
            </a:r>
          </a:p>
          <a:p>
            <a:r>
              <a:rPr lang="en-US" dirty="0"/>
              <a:t>Forces the path to be closer to the actual surface distance</a:t>
            </a:r>
          </a:p>
        </p:txBody>
      </p:sp>
    </p:spTree>
    <p:extLst>
      <p:ext uri="{BB962C8B-B14F-4D97-AF65-F5344CB8AC3E}">
        <p14:creationId xmlns:p14="http://schemas.microsoft.com/office/powerpoint/2010/main" val="377170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BCD67-35AB-4DA7-8AB9-660C363C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Two</a:t>
            </a:r>
          </a:p>
        </p:txBody>
      </p:sp>
    </p:spTree>
    <p:extLst>
      <p:ext uri="{BB962C8B-B14F-4D97-AF65-F5344CB8AC3E}">
        <p14:creationId xmlns:p14="http://schemas.microsoft.com/office/powerpoint/2010/main" val="390602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FCC6-EBF3-45A3-9061-6AA6BAC6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B53D1-533F-4371-B6BF-29F92B155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calculate approximate geodesics on a tensor product surface!</a:t>
            </a:r>
          </a:p>
          <a:p>
            <a:endParaRPr lang="en-US" dirty="0"/>
          </a:p>
          <a:p>
            <a:r>
              <a:rPr lang="en-US" dirty="0" err="1"/>
              <a:t>Reparameterize</a:t>
            </a:r>
            <a:r>
              <a:rPr lang="en-US" dirty="0"/>
              <a:t> the path using arc length</a:t>
            </a:r>
          </a:p>
          <a:p>
            <a:r>
              <a:rPr lang="en-US" dirty="0"/>
              <a:t>Use machine learning to speed up the calculation</a:t>
            </a:r>
          </a:p>
          <a:p>
            <a:r>
              <a:rPr lang="en-US" dirty="0"/>
              <a:t>Compare other ways of calculating geodesics</a:t>
            </a:r>
          </a:p>
        </p:txBody>
      </p:sp>
    </p:spTree>
    <p:extLst>
      <p:ext uri="{BB962C8B-B14F-4D97-AF65-F5344CB8AC3E}">
        <p14:creationId xmlns:p14="http://schemas.microsoft.com/office/powerpoint/2010/main" val="2031313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35</TotalTime>
  <Words>165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Celestial</vt:lpstr>
      <vt:lpstr>Geodesics on Tensor Product Surfaces</vt:lpstr>
      <vt:lpstr>What is a Geodesic?</vt:lpstr>
      <vt:lpstr>The Goal</vt:lpstr>
      <vt:lpstr>Attempt One</vt:lpstr>
      <vt:lpstr>The solution</vt:lpstr>
      <vt:lpstr>Attempt Two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Geodesics on Tensor Product Surfaces</dc:title>
  <dc:creator>Witemeyer, Bethany R</dc:creator>
  <cp:lastModifiedBy>Witemeyer, Bethany R</cp:lastModifiedBy>
  <cp:revision>2</cp:revision>
  <dcterms:created xsi:type="dcterms:W3CDTF">2021-12-15T02:34:25Z</dcterms:created>
  <dcterms:modified xsi:type="dcterms:W3CDTF">2021-12-15T03:10:02Z</dcterms:modified>
</cp:coreProperties>
</file>